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treppehamburg.de/index.html" TargetMode="External"/><Relationship Id="rId3" Type="http://schemas.openxmlformats.org/officeDocument/2006/relationships/hyperlink" Target="https://bunny.holztreppehamburg.de/paket-7dca61125adc4798ad1c4e8e0b922289/holztreppe-in-hamburg-neubau-austausch-oder-renovierung-was-passt-zu-m-fa13202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Eiche oder Buche für die Treppe: Holzbild, Härte und Kosten im Vergleich</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Holztreppe in Hamburg: Neubau, Austausch oder Renovierung – Was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